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11.gif>
</file>

<file path=ppt/media/image12.png>
</file>

<file path=ppt/media/image13.gif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a57eb9efd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4a57eb9ef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4a57eb9efd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4a57eb9efd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4a57eb9efd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4a57eb9efd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4a57eb9efd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4a57eb9efd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4a57eb9efd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4a57eb9efd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a57eb9efd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4a57eb9efd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4a57eb9efd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4a57eb9efd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4a57eb9efd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4a57eb9efd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8.png"/><Relationship Id="rId7" Type="http://schemas.openxmlformats.org/officeDocument/2006/relationships/image" Target="../media/image14.png"/><Relationship Id="rId8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549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Proyecto SQL</a:t>
            </a:r>
            <a:endParaRPr b="1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2221650" y="3504175"/>
            <a:ext cx="4700700" cy="93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Presentado por: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Karla Rojas,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Juan De la Fuente,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Alberto Diez,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Pablo Bacicalupe</a:t>
            </a:r>
            <a:endParaRPr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1325" y="3435950"/>
            <a:ext cx="1573325" cy="100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3" title="Teh-Bridge-TEch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6700" y="1782300"/>
            <a:ext cx="4010366" cy="15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Introducción</a:t>
            </a:r>
            <a:r>
              <a:rPr b="1" lang="es"/>
              <a:t> al proyecto</a:t>
            </a:r>
            <a:endParaRPr b="1"/>
          </a:p>
        </p:txBody>
      </p:sp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Consiste en el diseño y </a:t>
            </a:r>
            <a:r>
              <a:rPr lang="es" sz="1500"/>
              <a:t>estructuración</a:t>
            </a:r>
            <a:r>
              <a:rPr lang="es" sz="1500"/>
              <a:t> de una base de datos que permite organizar y gestionar de forma eficiente los elementos clave de un centro educativo que imparta Bootcamps.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El objetivo es proporcionar una </a:t>
            </a:r>
            <a:r>
              <a:rPr lang="es" sz="1500"/>
              <a:t>solución</a:t>
            </a:r>
            <a:r>
              <a:rPr lang="es" sz="1500"/>
              <a:t> que permita acceder </a:t>
            </a:r>
            <a:r>
              <a:rPr lang="es" sz="1500"/>
              <a:t>rápidamente</a:t>
            </a:r>
            <a:r>
              <a:rPr lang="es" sz="1500"/>
              <a:t> a la </a:t>
            </a:r>
            <a:r>
              <a:rPr lang="es" sz="1500"/>
              <a:t>información</a:t>
            </a:r>
            <a:r>
              <a:rPr lang="es" sz="1500"/>
              <a:t>, facilitar consultas </a:t>
            </a:r>
            <a:r>
              <a:rPr lang="es" sz="1500"/>
              <a:t>académicas</a:t>
            </a:r>
            <a:r>
              <a:rPr lang="es" sz="1500"/>
              <a:t> y servir como base para futuras integraciones </a:t>
            </a:r>
            <a:endParaRPr sz="1500"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6600" y="318851"/>
            <a:ext cx="2386074" cy="124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Estructura de base de datos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Modelo entidad/relación</a:t>
            </a:r>
            <a:endParaRPr b="1"/>
          </a:p>
        </p:txBody>
      </p:sp>
      <p:pic>
        <p:nvPicPr>
          <p:cNvPr id="150" name="Google Shape;150;p15" title="Modelo entidad relac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7371402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Estructura de base de datos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Modelo </a:t>
            </a:r>
            <a:r>
              <a:rPr b="1" lang="es"/>
              <a:t>Lógico escalable</a:t>
            </a:r>
            <a:endParaRPr b="1"/>
          </a:p>
        </p:txBody>
      </p:sp>
      <p:pic>
        <p:nvPicPr>
          <p:cNvPr id="156" name="Google Shape;156;p16" title="ER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2700" y="1239925"/>
            <a:ext cx="7038899" cy="3723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Funcionalidades clave</a:t>
            </a:r>
            <a:endParaRPr b="1"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s"/>
              <a:t>SELECT con filtros</a:t>
            </a:r>
            <a:endParaRPr b="1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s"/>
              <a:t>INSERT</a:t>
            </a:r>
            <a:endParaRPr b="1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s"/>
              <a:t>CREATE</a:t>
            </a:r>
            <a:endParaRPr b="1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s"/>
              <a:t>JOINs</a:t>
            </a:r>
            <a:endParaRPr b="1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s"/>
              <a:t>Vistas </a:t>
            </a:r>
            <a:endParaRPr b="1"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8150" y="952400"/>
            <a:ext cx="2956050" cy="310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Consultas destacadas</a:t>
            </a:r>
            <a:endParaRPr b="1"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550" y="952425"/>
            <a:ext cx="3265299" cy="3416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1224" y="1458600"/>
            <a:ext cx="4161724" cy="2226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1297500" y="404300"/>
            <a:ext cx="7038900" cy="9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Casos de uso</a:t>
            </a:r>
            <a:endParaRPr b="1"/>
          </a:p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Gestión de Estudiantes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Inscripción a Bootcamps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Control de Instructores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Seguimiento Académico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Consultas Administrativas: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Número de estudiantes por curso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Tasa de aprobación</a:t>
            </a:r>
            <a:endParaRPr/>
          </a:p>
        </p:txBody>
      </p:sp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2850" y="1567550"/>
            <a:ext cx="2458075" cy="245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Tecnologías</a:t>
            </a:r>
            <a:r>
              <a:rPr lang="es"/>
              <a:t> 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herramientas </a:t>
            </a:r>
            <a:r>
              <a:rPr lang="es"/>
              <a:t>usadas</a:t>
            </a:r>
            <a:endParaRPr/>
          </a:p>
        </p:txBody>
      </p:sp>
      <p:sp>
        <p:nvSpPr>
          <p:cNvPr id="183" name="Google Shape;183;p20"/>
          <p:cNvSpPr txBox="1"/>
          <p:nvPr>
            <p:ph idx="1" type="body"/>
          </p:nvPr>
        </p:nvSpPr>
        <p:spPr>
          <a:xfrm>
            <a:off x="1297500" y="1831375"/>
            <a:ext cx="3657900" cy="26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s" sz="1500"/>
              <a:t>SQL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s" sz="1500"/>
              <a:t>Docker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s" sz="1500"/>
              <a:t>Pgadmin (PostgreSQL)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s" sz="1500"/>
              <a:t>Excel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s" sz="1500"/>
              <a:t>Python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s" sz="1500"/>
              <a:t>Render</a:t>
            </a:r>
            <a:endParaRPr b="1" sz="1500"/>
          </a:p>
        </p:txBody>
      </p:sp>
      <p:pic>
        <p:nvPicPr>
          <p:cNvPr id="184" name="Google Shape;184;p20" title="exce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9712" y="3770500"/>
            <a:ext cx="1127250" cy="112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0" title="docke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1800" y="348225"/>
            <a:ext cx="1005149" cy="1005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 title="SQL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9575" y="693475"/>
            <a:ext cx="1615925" cy="96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0" title="pgAdmin3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10103" y="3087200"/>
            <a:ext cx="1235700" cy="123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0" title="python_logo_icon_168886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04926" y="1656375"/>
            <a:ext cx="1235700" cy="123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 title="Renderr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472350" y="1409613"/>
            <a:ext cx="1729226" cy="172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Esperamos que os guste!</a:t>
            </a:r>
            <a:endParaRPr b="1"/>
          </a:p>
        </p:txBody>
      </p:sp>
      <p:pic>
        <p:nvPicPr>
          <p:cNvPr id="195" name="Google Shape;1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6600" y="1505102"/>
            <a:ext cx="5360700" cy="301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